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7FFE5-BE70-4B1E-87AB-296AB61FA3CB}" type="datetimeFigureOut">
              <a:rPr lang="pl-PL" smtClean="0"/>
              <a:t>29.04.2021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CA85D-3BD1-419D-BD7B-B919CF0233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9903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2B0AE569-A40C-42D1-B7EF-F035DBADE0AD}" type="datetimeFigureOut">
              <a:rPr lang="pl-PL" smtClean="0"/>
              <a:t>29.04.2021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26A4104-EA46-4995-AA86-2468126CDD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8745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E569-A40C-42D1-B7EF-F035DBADE0AD}" type="datetimeFigureOut">
              <a:rPr lang="pl-PL" smtClean="0"/>
              <a:t>29.04.2021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4104-EA46-4995-AA86-2468126CDD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739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B0AE569-A40C-42D1-B7EF-F035DBADE0AD}" type="datetimeFigureOut">
              <a:rPr lang="pl-PL" smtClean="0"/>
              <a:t>29.04.2021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26A4104-EA46-4995-AA86-2468126CDD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4091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E569-A40C-42D1-B7EF-F035DBADE0AD}" type="datetimeFigureOut">
              <a:rPr lang="pl-PL" smtClean="0"/>
              <a:t>29.04.2021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4104-EA46-4995-AA86-2468126CDD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91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B0AE569-A40C-42D1-B7EF-F035DBADE0AD}" type="datetimeFigureOut">
              <a:rPr lang="pl-PL" smtClean="0"/>
              <a:t>29.04.2021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26A4104-EA46-4995-AA86-2468126CDD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5091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B0AE569-A40C-42D1-B7EF-F035DBADE0AD}" type="datetimeFigureOut">
              <a:rPr lang="pl-PL" smtClean="0"/>
              <a:t>29.04.2021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26A4104-EA46-4995-AA86-2468126CDD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1464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B0AE569-A40C-42D1-B7EF-F035DBADE0AD}" type="datetimeFigureOut">
              <a:rPr lang="pl-PL" smtClean="0"/>
              <a:t>29.04.2021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26A4104-EA46-4995-AA86-2468126CDD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870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E569-A40C-42D1-B7EF-F035DBADE0AD}" type="datetimeFigureOut">
              <a:rPr lang="pl-PL" smtClean="0"/>
              <a:t>29.04.2021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4104-EA46-4995-AA86-2468126CDD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481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B0AE569-A40C-42D1-B7EF-F035DBADE0AD}" type="datetimeFigureOut">
              <a:rPr lang="pl-PL" smtClean="0"/>
              <a:t>29.04.2021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26A4104-EA46-4995-AA86-2468126CDD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3798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E569-A40C-42D1-B7EF-F035DBADE0AD}" type="datetimeFigureOut">
              <a:rPr lang="pl-PL" smtClean="0"/>
              <a:t>29.04.2021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4104-EA46-4995-AA86-2468126CDD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488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B0AE569-A40C-42D1-B7EF-F035DBADE0AD}" type="datetimeFigureOut">
              <a:rPr lang="pl-PL" smtClean="0"/>
              <a:t>29.04.2021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E26A4104-EA46-4995-AA86-2468126CDD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5813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AE569-A40C-42D1-B7EF-F035DBADE0AD}" type="datetimeFigureOut">
              <a:rPr lang="pl-PL" smtClean="0"/>
              <a:t>29.04.2021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A4104-EA46-4995-AA86-2468126CDD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18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894B15-941C-4C24-98E0-566AAA89E2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Konstytucja 3 maja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A776AA1-A54F-4198-BDCA-2FFECF7153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15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BD0626-F660-420D-83F0-FD41B7A3F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986" y="2275280"/>
            <a:ext cx="3498979" cy="2456442"/>
          </a:xfrm>
        </p:spPr>
        <p:txBody>
          <a:bodyPr/>
          <a:lstStyle/>
          <a:p>
            <a:r>
              <a:rPr lang="pl-PL" dirty="0"/>
              <a:t>Długo wyczekiwana Niepodległość.	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26FE49-3669-443D-BCA8-FD2B286E4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3455" y="-605737"/>
            <a:ext cx="6281873" cy="5248622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3 maja 1791 roku uchwalona została Ustawa Rządowa mająca na celu regulację  ustroju prawnego Rzeczypospolitej Obojga Narodów. Powszechnie przyjmuje się, że Konstytucja 3 maja była pierwszą w Europie i drugą na świecie (po konstytucji amerykańskiej z 1787 r.) nowoczesną, spisaną konstytucją.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6E5D6CB-971D-4531-9586-3A69E9C9A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729" y="2655416"/>
            <a:ext cx="2560542" cy="397493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459DD16-7C9A-4489-9119-86E79AB5C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701" y="3032277"/>
            <a:ext cx="3017782" cy="35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06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2F3ACC-27B1-48B5-8936-48D030C18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Znaczenie konstytucji 3 maja.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35589AB4-8C4C-4E2E-BFE0-1AC89CF707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4928" y="1138335"/>
            <a:ext cx="7223036" cy="423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61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919B9A-BC88-4485-988D-625BAE551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D4FA7A-49C6-4CC6-BC32-1A3ED15D0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Autorami Konstytucji 3 maja byli Król Stanisław August Poniatowski, Ignacy Potocki i Hugo Kołłątaj, określili ją jako </a:t>
            </a:r>
            <a:r>
              <a:rPr lang="pl-PL" i="1" dirty="0"/>
              <a:t>„ostatnią wolę i testament gasnącej Ojczyzny”</a:t>
            </a:r>
            <a:r>
              <a:rPr lang="pl-PL" dirty="0"/>
              <a:t>.</a:t>
            </a:r>
            <a:br>
              <a:rPr lang="pl-PL" dirty="0"/>
            </a:br>
            <a:r>
              <a:rPr lang="pl-PL" dirty="0"/>
              <a:t>W dniu ustanowienia Konstytucji 3 maja przestaje istnieć Rzeczpospolita Obojga Narodów a w jej miejsce zostaje powołana Rzeczpospolita Polska.  Zniesiona zostaje też wolna elekcja, która w wieku XVIII w ogóle się nie sprawdziła, jej miejsce zastępuje władza dziedziczna, którą po śmierci Stanisława Augusta Poniatowskiego miał przejąć władca z dynastii </a:t>
            </a:r>
            <a:r>
              <a:rPr lang="pl-PL" dirty="0" err="1"/>
              <a:t>Wettynów</a:t>
            </a:r>
            <a:r>
              <a:rPr lang="pl-PL" dirty="0"/>
              <a:t>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AC2818C-9540-48A4-96F9-7B8481401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96" y="1703401"/>
            <a:ext cx="4767943" cy="345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05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EE5C2B-7DCA-4D95-A150-16950040D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98E96D-5C9D-4177-A35C-060C3FCAE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8669" y="739374"/>
            <a:ext cx="5026090" cy="5248622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Obchody Święta Konstytucji 3 Maja w okresie zaborów Polski oczywiście były zakazane. Osoby, które publicznie obchodziły to święto, były surowo karane przez policję. Obecnie Uchwalenie Konstytucji 3 maja zazwyczaj świętowane jest poprzez różnego typu parady, marsze, zawody sportowe i pikniki rodzinne. Z okazji święta organizowane są liczne pochody trzeciomajowe w różnych miastach w Polsce. Odbywają się także oficjalne uroczystości, gównie o charakterze wojskowym.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DF802AB-2B13-4D3F-B36E-26F2403A8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53" y="1642187"/>
            <a:ext cx="6545201" cy="3573625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0FE37043-7A6B-4C3C-ADE4-CAAD2BA9FA00}"/>
              </a:ext>
            </a:extLst>
          </p:cNvPr>
          <p:cNvSpPr/>
          <p:nvPr/>
        </p:nvSpPr>
        <p:spPr>
          <a:xfrm>
            <a:off x="238153" y="5430184"/>
            <a:ext cx="65452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2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Uchwalenie Konstytucji 3 maja – obraz Jana Matejki, 1891</a:t>
            </a:r>
            <a:br>
              <a:rPr lang="pl-PL" sz="2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br>
              <a:rPr lang="pl-PL" sz="2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endParaRPr lang="pl-PL" sz="20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1495665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20</TotalTime>
  <Words>231</Words>
  <Application>Microsoft Office PowerPoint</Application>
  <PresentationFormat>Panoramiczny</PresentationFormat>
  <Paragraphs>7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0" baseType="lpstr">
      <vt:lpstr>Calibri</vt:lpstr>
      <vt:lpstr>Calibri Light</vt:lpstr>
      <vt:lpstr>Rockwell</vt:lpstr>
      <vt:lpstr>Wingdings</vt:lpstr>
      <vt:lpstr>Atlas</vt:lpstr>
      <vt:lpstr>Konstytucja 3 maja</vt:lpstr>
      <vt:lpstr>Długo wyczekiwana Niepodległość. </vt:lpstr>
      <vt:lpstr>Znaczenie konstytucji 3 maja.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Konstytucja 3 maja</dc:title>
  <dc:creator>POW-3</dc:creator>
  <cp:lastModifiedBy>POW-3</cp:lastModifiedBy>
  <cp:revision>3</cp:revision>
  <dcterms:created xsi:type="dcterms:W3CDTF">2021-04-29T14:30:06Z</dcterms:created>
  <dcterms:modified xsi:type="dcterms:W3CDTF">2021-04-29T14:50:38Z</dcterms:modified>
</cp:coreProperties>
</file>